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ÍA LÓPEZ MARTÍN" userId="2284ec7b-d314-4413-8e53-532a82fa6001" providerId="ADAL" clId="{9829862C-B812-4571-B911-12F886896972}"/>
    <pc:docChg chg="modSld">
      <pc:chgData name="MARÍA LÓPEZ MARTÍN" userId="2284ec7b-d314-4413-8e53-532a82fa6001" providerId="ADAL" clId="{9829862C-B812-4571-B911-12F886896972}" dt="2022-10-08T11:53:40.037" v="0" actId="1076"/>
      <pc:docMkLst>
        <pc:docMk/>
      </pc:docMkLst>
      <pc:sldChg chg="modSp mod">
        <pc:chgData name="MARÍA LÓPEZ MARTÍN" userId="2284ec7b-d314-4413-8e53-532a82fa6001" providerId="ADAL" clId="{9829862C-B812-4571-B911-12F886896972}" dt="2022-10-08T11:53:40.037" v="0" actId="1076"/>
        <pc:sldMkLst>
          <pc:docMk/>
          <pc:sldMk cId="1947218055" sldId="258"/>
        </pc:sldMkLst>
        <pc:grpChg chg="mod">
          <ac:chgData name="MARÍA LÓPEZ MARTÍN" userId="2284ec7b-d314-4413-8e53-532a82fa6001" providerId="ADAL" clId="{9829862C-B812-4571-B911-12F886896972}" dt="2022-10-08T11:53:40.037" v="0" actId="1076"/>
          <ac:grpSpMkLst>
            <pc:docMk/>
            <pc:sldMk cId="1947218055" sldId="258"/>
            <ac:grpSpMk id="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D24BF-5B62-4279-3EF9-C4B8B6D0C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3FC16E-8085-B1C0-1A35-B3F64A0D4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10E6B1-C913-233A-E977-C0A5C01D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614E-345D-4060-BBB1-7AC9ABEA312D}" type="datetimeFigureOut">
              <a:rPr lang="es-ES" smtClean="0"/>
              <a:t>08/10/2022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0B5FC1-9929-DA58-BC4A-BDCA274B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A04498-C2A2-403D-40DB-8BBD6E9A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6EC-60F3-4A25-86D8-7C2B28FA36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29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F92DB-B256-F21F-7AE3-5AB22CE4E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321DEC-DCC5-DD4D-2E5B-E47DE710C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E90EA3-47E3-9EB8-3138-FF476858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614E-345D-4060-BBB1-7AC9ABEA312D}" type="datetimeFigureOut">
              <a:rPr lang="es-ES" smtClean="0"/>
              <a:t>08/10/2022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8FCE97-F886-CC2A-9A8C-EC8F703E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B60529-E66A-BCAF-D985-5C969D63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6EC-60F3-4A25-86D8-7C2B28FA36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47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D8EACD-E647-5F95-1BAE-C698B989E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6DA8DA-49DE-71D2-D213-4BEA28F61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735F57-9E18-EC13-0401-7C73FBF1A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614E-345D-4060-BBB1-7AC9ABEA312D}" type="datetimeFigureOut">
              <a:rPr lang="es-ES" smtClean="0"/>
              <a:t>08/10/2022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426298-768E-9439-7188-8BD2EAA5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4B6C21-A93C-4225-AAD7-B6E86A7A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6EC-60F3-4A25-86D8-7C2B28FA36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14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B34DE-CA9E-2980-36DF-BF0C0B579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C4725A-4422-121D-D685-97A5E0F9E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39EF2E-F3DA-F330-0140-AA14880B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614E-345D-4060-BBB1-7AC9ABEA312D}" type="datetimeFigureOut">
              <a:rPr lang="es-ES" smtClean="0"/>
              <a:t>08/10/2022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91BAA9-7E0D-4169-45BB-AA01F425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F95766-8BAD-71A2-EED0-5128867E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6EC-60F3-4A25-86D8-7C2B28FA36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6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C3B1B-0A82-2258-F7C9-DEDB2E87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2D324D-0F39-A661-B255-C35EA197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238CA8-5C0E-EF6B-3CD3-81B6951A3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614E-345D-4060-BBB1-7AC9ABEA312D}" type="datetimeFigureOut">
              <a:rPr lang="es-ES" smtClean="0"/>
              <a:t>08/10/2022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F8D356-E33A-E60A-C57D-0E28264C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48A64B-308D-45CE-6B15-69E4F156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6EC-60F3-4A25-86D8-7C2B28FA36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6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58F1C-4C45-DB1E-F169-0C0D548D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E6A9E7-C858-0931-9464-E8F3DBE3F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8374871-6DD0-7293-3F0A-CB741AA64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3FD7E6-891A-21A3-0404-12CACCB0A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614E-345D-4060-BBB1-7AC9ABEA312D}" type="datetimeFigureOut">
              <a:rPr lang="es-ES" smtClean="0"/>
              <a:t>08/10/2022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62C9EE-73AE-41FA-901C-603D9341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BCC010-02AF-FD6E-3720-0B391F6F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6EC-60F3-4A25-86D8-7C2B28FA36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239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E486C-2177-9E40-F02C-581D3C40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93EB00-B811-663E-FA83-F7F4C30F5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362891-BB95-39CA-9355-7E4856F1B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BAB7E3-C4E3-6D11-75CE-B86F0C635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A1DC39-3F13-F137-F21B-990006A35B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F259F4-6108-CBDC-A64A-AAEF32D3A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614E-345D-4060-BBB1-7AC9ABEA312D}" type="datetimeFigureOut">
              <a:rPr lang="es-ES" smtClean="0"/>
              <a:t>08/10/2022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D6BC9-5F31-F8DA-0D53-581CD4B1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16850E-549B-4921-F8F8-5A3793EE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6EC-60F3-4A25-86D8-7C2B28FA36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15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A0AC-7105-B4B2-729C-2A7ED2897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EF38CC-C91A-3E84-8B7E-256D3AEB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614E-345D-4060-BBB1-7AC9ABEA312D}" type="datetimeFigureOut">
              <a:rPr lang="es-ES" smtClean="0"/>
              <a:t>08/10/2022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EF690B-54A3-E619-B375-3C4DC372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B80A14-9526-C32C-8202-17B0B762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6EC-60F3-4A25-86D8-7C2B28FA36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65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01487BD-C7F7-5774-7D98-1BD8AC56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614E-345D-4060-BBB1-7AC9ABEA312D}" type="datetimeFigureOut">
              <a:rPr lang="es-ES" smtClean="0"/>
              <a:t>08/10/2022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ECC9CF-AD34-2E9C-3626-CE701186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B9F387-0E3E-D689-EB21-2BDD91A8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6EC-60F3-4A25-86D8-7C2B28FA36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01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3A254-1B98-DB70-465B-4E2642AF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D75022-61A9-677C-066F-388165E0B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2AA07F-42A4-A218-AA71-10E6E82AD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4D5705-0BC2-3A93-6C5A-F2E0C884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614E-345D-4060-BBB1-7AC9ABEA312D}" type="datetimeFigureOut">
              <a:rPr lang="es-ES" smtClean="0"/>
              <a:t>08/10/2022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7E2EF6-E054-8ACF-3C0D-C8FD7C28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92BE46-2D39-BC32-5B56-6656584C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6EC-60F3-4A25-86D8-7C2B28FA36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95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71693-510F-68F0-CE56-1B2A2C77D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11D633-C5BF-4DEA-3E7C-FF20EB8F6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84D3C5-A179-A80A-8138-57103E383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4046F2-1F48-4BA0-F80C-6C4F424A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7614E-345D-4060-BBB1-7AC9ABEA312D}" type="datetimeFigureOut">
              <a:rPr lang="es-ES" smtClean="0"/>
              <a:t>08/10/2022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78E02A-ECD1-4019-8D8F-03B2EA77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065A85-5BF8-D9A5-08FD-1A7B0828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256EC-60F3-4A25-86D8-7C2B28FA36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59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4EA09B7-8913-EA62-7414-80FDB041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33B785-2B02-64D4-3F65-9B4093F1A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47124F-C662-C031-D844-28A5B4A91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7614E-345D-4060-BBB1-7AC9ABEA312D}" type="datetimeFigureOut">
              <a:rPr lang="es-ES" smtClean="0"/>
              <a:t>08/10/2022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B7AB18-47D1-AC36-5AEA-D167E19A5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B46510-FF5B-D9F5-911B-872AAC82E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256EC-60F3-4A25-86D8-7C2B28FA36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38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Pizarra&#10;&#10;Descripción generada automáticamente">
            <a:extLst>
              <a:ext uri="{FF2B5EF4-FFF2-40B4-BE49-F238E27FC236}">
                <a16:creationId xmlns:a16="http://schemas.microsoft.com/office/drawing/2014/main" id="{8F66CD11-7B54-BAD9-6BD3-C59EA09D8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044B6C4C-5CEA-78B7-E137-1C83FC6E176F}"/>
              </a:ext>
            </a:extLst>
          </p:cNvPr>
          <p:cNvGrpSpPr/>
          <p:nvPr/>
        </p:nvGrpSpPr>
        <p:grpSpPr>
          <a:xfrm>
            <a:off x="343066" y="138179"/>
            <a:ext cx="3673175" cy="2000865"/>
            <a:chOff x="5073443" y="4385184"/>
            <a:chExt cx="3730646" cy="1927124"/>
          </a:xfrm>
          <a:solidFill>
            <a:srgbClr val="FBE5D6"/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704894B1-6621-0D07-0077-6589DC364E2E}"/>
                </a:ext>
              </a:extLst>
            </p:cNvPr>
            <p:cNvSpPr/>
            <p:nvPr/>
          </p:nvSpPr>
          <p:spPr>
            <a:xfrm>
              <a:off x="5073444" y="4385185"/>
              <a:ext cx="2989007" cy="1927123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AC69FC8-EA94-CEFF-A6A5-CD3600300A19}"/>
                </a:ext>
              </a:extLst>
            </p:cNvPr>
            <p:cNvSpPr/>
            <p:nvPr/>
          </p:nvSpPr>
          <p:spPr>
            <a:xfrm>
              <a:off x="5073443" y="4385184"/>
              <a:ext cx="2989007" cy="1927123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0105BB2E-F9EC-A52F-1EB9-A8CB49DCB92C}"/>
                </a:ext>
              </a:extLst>
            </p:cNvPr>
            <p:cNvSpPr/>
            <p:nvPr/>
          </p:nvSpPr>
          <p:spPr>
            <a:xfrm>
              <a:off x="7624218" y="5035342"/>
              <a:ext cx="1179871" cy="62680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41DFB36F-DEA5-7D0A-E3F2-9B99C76F4F53}"/>
              </a:ext>
            </a:extLst>
          </p:cNvPr>
          <p:cNvGrpSpPr/>
          <p:nvPr/>
        </p:nvGrpSpPr>
        <p:grpSpPr>
          <a:xfrm>
            <a:off x="343066" y="2368710"/>
            <a:ext cx="3673175" cy="2000865"/>
            <a:chOff x="5073443" y="4385184"/>
            <a:chExt cx="3730646" cy="1927124"/>
          </a:xfrm>
          <a:solidFill>
            <a:srgbClr val="FBE5D6"/>
          </a:solidFill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E7207FC-3A37-B06B-7AE3-1421E77F4D6A}"/>
                </a:ext>
              </a:extLst>
            </p:cNvPr>
            <p:cNvSpPr/>
            <p:nvPr/>
          </p:nvSpPr>
          <p:spPr>
            <a:xfrm>
              <a:off x="5073444" y="4385185"/>
              <a:ext cx="2989007" cy="1927123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08581FA-3B44-2786-F77B-EA530717CFD2}"/>
                </a:ext>
              </a:extLst>
            </p:cNvPr>
            <p:cNvSpPr/>
            <p:nvPr/>
          </p:nvSpPr>
          <p:spPr>
            <a:xfrm>
              <a:off x="5073443" y="4385184"/>
              <a:ext cx="2989007" cy="1927123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1450EB70-5969-AEED-635B-15AAD2B4D618}"/>
                </a:ext>
              </a:extLst>
            </p:cNvPr>
            <p:cNvSpPr/>
            <p:nvPr/>
          </p:nvSpPr>
          <p:spPr>
            <a:xfrm>
              <a:off x="7624218" y="5035342"/>
              <a:ext cx="1179871" cy="62680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E6256E2-FD58-B6D7-75B1-270FD939D884}"/>
              </a:ext>
            </a:extLst>
          </p:cNvPr>
          <p:cNvGrpSpPr/>
          <p:nvPr/>
        </p:nvGrpSpPr>
        <p:grpSpPr>
          <a:xfrm>
            <a:off x="343066" y="4599239"/>
            <a:ext cx="3673175" cy="2000865"/>
            <a:chOff x="5073443" y="4385184"/>
            <a:chExt cx="3730646" cy="1927124"/>
          </a:xfrm>
          <a:solidFill>
            <a:srgbClr val="FBE5D6"/>
          </a:solidFill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0028EB6-124A-3D28-5C0F-0A2276795EA4}"/>
                </a:ext>
              </a:extLst>
            </p:cNvPr>
            <p:cNvSpPr/>
            <p:nvPr/>
          </p:nvSpPr>
          <p:spPr>
            <a:xfrm>
              <a:off x="5073444" y="4385185"/>
              <a:ext cx="2989007" cy="1927123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B93A2042-9B30-6607-7961-BC67D67F62ED}"/>
                </a:ext>
              </a:extLst>
            </p:cNvPr>
            <p:cNvSpPr/>
            <p:nvPr/>
          </p:nvSpPr>
          <p:spPr>
            <a:xfrm>
              <a:off x="5073443" y="4385184"/>
              <a:ext cx="2989007" cy="1927123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F4FE43B6-4A39-BBF2-6C30-49C782A88D73}"/>
                </a:ext>
              </a:extLst>
            </p:cNvPr>
            <p:cNvSpPr/>
            <p:nvPr/>
          </p:nvSpPr>
          <p:spPr>
            <a:xfrm>
              <a:off x="7624218" y="5035342"/>
              <a:ext cx="1179871" cy="62680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75D9290-A82C-EEE1-1636-284C303A5CEC}"/>
              </a:ext>
            </a:extLst>
          </p:cNvPr>
          <p:cNvSpPr txBox="1"/>
          <p:nvPr/>
        </p:nvSpPr>
        <p:spPr>
          <a:xfrm>
            <a:off x="467692" y="311918"/>
            <a:ext cx="3183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20B0604020202020204" pitchFamily="2" charset="0"/>
                <a:cs typeface="Biome Light" panose="020B0502040204020203" pitchFamily="34" charset="0"/>
              </a:rPr>
              <a:t>Ventaja para el profesor.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2AB03BD-D3D1-1C3B-87F9-ADE97534878C}"/>
              </a:ext>
            </a:extLst>
          </p:cNvPr>
          <p:cNvSpPr txBox="1"/>
          <p:nvPr/>
        </p:nvSpPr>
        <p:spPr>
          <a:xfrm>
            <a:off x="467692" y="2451858"/>
            <a:ext cx="36731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guet Script" panose="020B0604020202020204" pitchFamily="2" charset="0"/>
                <a:ea typeface="+mn-ea"/>
                <a:cs typeface="Biome Light" panose="020B0502040204020203" pitchFamily="34" charset="0"/>
              </a:rPr>
              <a:t>Ventaja para el </a:t>
            </a:r>
            <a:r>
              <a:rPr lang="es-ES" sz="2800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20B0604020202020204" pitchFamily="2" charset="0"/>
                <a:cs typeface="Biome Light" panose="020B0502040204020203" pitchFamily="34" charset="0"/>
              </a:rPr>
              <a:t>alumno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guet Script" panose="020B0604020202020204" pitchFamily="2" charset="0"/>
                <a:ea typeface="+mn-ea"/>
                <a:cs typeface="Biome Light" panose="020B0502040204020203" pitchFamily="34" charset="0"/>
              </a:rPr>
              <a:t>.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004D3F92-72DF-8E36-EE89-1A887DF05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67" y="736858"/>
            <a:ext cx="685476" cy="133648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29AC35FE-57B7-26D1-8100-0E1C1FB22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39" y="2795819"/>
            <a:ext cx="1604412" cy="1679619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3CCDE9C6-CC13-1BD2-6E3E-607A8A87E15D}"/>
              </a:ext>
            </a:extLst>
          </p:cNvPr>
          <p:cNvSpPr txBox="1"/>
          <p:nvPr/>
        </p:nvSpPr>
        <p:spPr>
          <a:xfrm>
            <a:off x="483362" y="4723365"/>
            <a:ext cx="26623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guet Script" panose="020B0604020202020204" pitchFamily="2" charset="0"/>
                <a:ea typeface="+mn-ea"/>
                <a:cs typeface="Biome Light" panose="020B0502040204020203" pitchFamily="34" charset="0"/>
              </a:rPr>
              <a:t>Ventaja para el profesor.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F34093E8-F5AA-6D17-B6D1-FE77C0BCD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341" y="5198321"/>
            <a:ext cx="688908" cy="133514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8335808" y="2319041"/>
            <a:ext cx="4647187" cy="2024047"/>
            <a:chOff x="8335808" y="2364972"/>
            <a:chExt cx="4647187" cy="2024047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07639709-EB9A-0AE8-7892-20BDF0253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35808" y="2364972"/>
              <a:ext cx="3664014" cy="2024047"/>
            </a:xfrm>
            <a:prstGeom prst="rect">
              <a:avLst/>
            </a:prstGeom>
          </p:spPr>
        </p:pic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689A881-395F-7B9B-C53C-DEB9D29D84A7}"/>
                </a:ext>
              </a:extLst>
            </p:cNvPr>
            <p:cNvSpPr txBox="1"/>
            <p:nvPr/>
          </p:nvSpPr>
          <p:spPr>
            <a:xfrm>
              <a:off x="9377826" y="2556163"/>
              <a:ext cx="36051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b="1" dirty="0">
                  <a:solidFill>
                    <a:schemeClr val="accent1"/>
                  </a:solidFill>
                  <a:latin typeface="Baguet Script" panose="00000500000000000000" pitchFamily="2" charset="0"/>
                </a:rPr>
                <a:t>Tecnología sencilla</a:t>
              </a:r>
              <a:r>
                <a:rPr lang="es-ES" b="1" dirty="0">
                  <a:solidFill>
                    <a:schemeClr val="accent1"/>
                  </a:solidFill>
                </a:rPr>
                <a:t>.</a:t>
              </a:r>
            </a:p>
          </p:txBody>
        </p:sp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63FA35D4-C2CD-FAFA-1714-86F152826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2808" y="2967377"/>
              <a:ext cx="1440206" cy="1128672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8335808" y="72260"/>
            <a:ext cx="3664014" cy="2041763"/>
            <a:chOff x="8335808" y="91925"/>
            <a:chExt cx="3664014" cy="2041763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631BC478-B664-6D4E-9A45-5C775E90E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35808" y="91925"/>
              <a:ext cx="3664014" cy="2024047"/>
            </a:xfrm>
            <a:prstGeom prst="rect">
              <a:avLst/>
            </a:prstGeom>
          </p:spPr>
        </p:pic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7549A94C-3C83-8EAD-0D8D-1A0CDB7322EC}"/>
                </a:ext>
              </a:extLst>
            </p:cNvPr>
            <p:cNvSpPr txBox="1"/>
            <p:nvPr/>
          </p:nvSpPr>
          <p:spPr>
            <a:xfrm>
              <a:off x="9404122" y="121232"/>
              <a:ext cx="252756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b="1" dirty="0">
                  <a:solidFill>
                    <a:schemeClr val="accent1"/>
                  </a:solidFill>
                  <a:latin typeface="Baguet Script" panose="00000500000000000000" pitchFamily="2" charset="0"/>
                </a:rPr>
                <a:t>Combinación entre los trabajos individuales y en grupo.</a:t>
              </a:r>
            </a:p>
          </p:txBody>
        </p:sp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B3E66699-8024-A454-7A5E-0B0792C5A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1889" y="691015"/>
              <a:ext cx="1337044" cy="1442673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8335808" y="4622309"/>
            <a:ext cx="3729559" cy="2024047"/>
            <a:chOff x="8335808" y="4622309"/>
            <a:chExt cx="3729559" cy="2024047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D0B72A43-9736-3DF0-200F-8A1B3799E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35808" y="4622309"/>
              <a:ext cx="3664014" cy="2024047"/>
            </a:xfrm>
            <a:prstGeom prst="rect">
              <a:avLst/>
            </a:prstGeom>
          </p:spPr>
        </p:pic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AD4A05F9-49D0-1115-9B1B-4540E967779B}"/>
                </a:ext>
              </a:extLst>
            </p:cNvPr>
            <p:cNvSpPr txBox="1"/>
            <p:nvPr/>
          </p:nvSpPr>
          <p:spPr>
            <a:xfrm>
              <a:off x="9603962" y="4698461"/>
              <a:ext cx="246140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b="1" dirty="0">
                  <a:solidFill>
                    <a:schemeClr val="accent1"/>
                  </a:solidFill>
                  <a:latin typeface="Baguet Script" panose="00000500000000000000" pitchFamily="2" charset="0"/>
                </a:rPr>
                <a:t>Autoconfianza y desarrollo de habilidades.</a:t>
              </a:r>
            </a:p>
          </p:txBody>
        </p:sp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D53260F7-3D2C-6476-A591-47AE96179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000" y="5397439"/>
              <a:ext cx="1513822" cy="11360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72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99 0.00208 L -0.12799 0.00231 C -0.13554 0.00254 -0.14296 0.00254 -0.15026 0.00301 C -0.1526 0.00301 -0.15494 0.0037 -0.15729 0.00393 C -0.1595 0.00417 -0.16171 0.0044 -0.16393 0.00463 C -0.16523 0.00486 -0.16653 0.00509 -0.16796 0.00532 C -0.17174 0.00579 -0.17955 0.00671 -0.17955 0.00694 C -0.21119 0.00532 -0.20247 0.00671 -0.22747 0.00301 C -0.23007 0.00254 -0.23099 0.00208 -0.23346 0.00162 C -0.23632 0.00208 -0.23919 0.00231 -0.24205 0.00301 C -0.24492 0.00347 -0.24765 0.0044 -0.25065 0.00486 C -0.25572 0.00602 -0.26093 0.00648 -0.26627 0.00741 C -0.26822 0.00787 -0.27018 0.00833 -0.27226 0.00856 C -0.27487 0.00879 -0.2776 0.00879 -0.28033 0.00903 C -0.29622 0.00856 -0.30182 0.00833 -0.31966 0.0081 L -0.38554 0.00787 C -0.38828 0.00741 -0.39088 0.00694 -0.39375 0.00671 C -0.41224 0.00486 -0.38099 0.00903 -0.40833 0.00532 C -0.40885 0.00532 -0.41458 0.0044 -0.41588 0.0044 C -0.42695 0.00417 -0.43802 0.0044 -0.44908 0.0044 L -0.45 0.00324 L -0.44869 0.0044 L -0.44869 0.0044 L -0.44869 0.0044 " pathEditMode="relative" rAng="0" ptsTypes="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39 -0.00371 L -0.15039 -0.00347 C -0.15248 -0.00278 -0.15443 -0.00209 -0.15625 -0.0007 C -0.1582 0.00139 -0.16003 0.00393 -0.16185 0.00648 C -0.16328 0.00787 -0.16445 0.00995 -0.16576 0.01111 C -0.16758 0.0125 -0.16966 0.01366 -0.17149 0.01574 C -0.17435 0.01944 -0.17695 0.025 -0.17995 0.02847 C -0.1819 0.03102 -0.18373 0.03333 -0.18568 0.03565 C -0.18815 0.03866 -0.19076 0.04074 -0.19323 0.04375 C -0.20143 0.0544 -0.19935 0.05393 -0.20612 0.06481 C -0.21185 0.0743 -0.22787 0.1 -0.23529 0.10926 C -0.24583 0.12222 -0.24636 0.12361 -0.25846 0.13472 C -0.26185 0.13796 -0.26524 0.13958 -0.26849 0.14305 C -0.27018 0.14491 -0.27162 0.14791 -0.27331 0.15023 C -0.27969 0.15787 -0.28633 0.16435 -0.29271 0.17222 C -0.29453 0.17477 -0.29649 0.17731 -0.29844 0.1794 C -0.30221 0.18356 -0.30638 0.18588 -0.31029 0.19097 C -0.31224 0.19352 -0.31419 0.19699 -0.31641 0.1993 C -0.31706 0.2 -0.3306 0.21227 -0.33451 0.21551 C -0.3349 0.21597 -0.33529 0.2162 -0.33581 0.21666 C -0.34089 0.22176 -0.34596 0.22639 -0.35091 0.23171 C -0.37435 0.2581 -0.35482 0.23773 -0.3737 0.26227 C -0.37656 0.26574 -0.37956 0.26805 -0.38229 0.27153 C -0.38594 0.27662 -0.38919 0.28379 -0.3931 0.28796 C -0.41146 0.30764 -0.38685 0.28171 -0.41498 0.30764 C -0.41654 0.30926 -0.4181 0.31204 -0.41966 0.31366 C -0.42123 0.31504 -0.42279 0.31504 -0.42448 0.31574 C -0.43177 0.31991 -0.42487 0.31782 -0.43568 0.31944 C -0.43958 0.32315 -0.43737 0.32153 -0.44297 0.32407 L -0.44518 0.32523 C -0.44714 0.32754 -0.44766 0.32847 -0.45 0.33009 C -0.45091 0.33055 -0.45182 0.33079 -0.45287 0.33125 C -0.4543 0.33194 -0.45417 0.33125 -0.45417 0.33356 L -0.45052 0.33356 L -0.45052 0.33403 " pathEditMode="relative" rAng="0" ptsTypes="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32 -0.23125 L -0.08932 -0.23102 C -0.09089 -0.23195 -0.09219 -0.23241 -0.09375 -0.23287 C -0.09818 -0.23426 -0.10352 -0.23449 -0.10716 -0.23681 C -0.11667 -0.24259 -0.10755 -0.23727 -0.11563 -0.24144 C -0.11667 -0.24213 -0.11758 -0.24306 -0.11888 -0.24329 C -0.11992 -0.24398 -0.12136 -0.24398 -0.12266 -0.24398 C -0.12721 -0.24607 -0.1263 -0.24584 -0.13386 -0.24722 C -0.14961 -0.2507 -0.14987 -0.24908 -0.17175 -0.25255 C -0.2237 -0.26088 -0.1862 -0.25672 -0.20873 -0.25903 C -0.21367 -0.26042 -0.21888 -0.26158 -0.2237 -0.26297 C -0.24492 -0.26991 -0.25886 -0.27755 -0.28047 -0.28565 C -0.28646 -0.28797 -0.2931 -0.28935 -0.29922 -0.29167 C -0.34037 -0.30602 -0.30417 -0.29468 -0.33607 -0.30509 C -0.33893 -0.30602 -0.34167 -0.30695 -0.34466 -0.30764 C -0.35026 -0.30903 -0.35612 -0.30996 -0.36185 -0.31134 C -0.36432 -0.31204 -0.38841 -0.31783 -0.39115 -0.31852 C -0.43164 -0.33033 -0.39636 -0.32153 -0.41849 -0.32639 C -0.42175 -0.32685 -0.42487 -0.32778 -0.42813 -0.32824 C -0.42904 -0.32871 -0.42982 -0.32894 -0.43073 -0.32917 C -0.43568 -0.33009 -0.43138 -0.32871 -0.43724 -0.33033 C -0.43841 -0.33056 -0.43932 -0.33102 -0.4405 -0.33148 C -0.44297 -0.33218 -0.4457 -0.33264 -0.44805 -0.33334 C -0.44844 -0.3338 -0.44909 -0.33403 -0.44948 -0.33426 C -0.45026 -0.33472 -0.45117 -0.33588 -0.45117 -0.33565 L -0.45156 -0.33588 " pathEditMode="relative" rAng="0" ptsTypes="AAAAAAA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12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044B6C4C-5CEA-78B7-E137-1C83FC6E176F}"/>
              </a:ext>
            </a:extLst>
          </p:cNvPr>
          <p:cNvGrpSpPr/>
          <p:nvPr/>
        </p:nvGrpSpPr>
        <p:grpSpPr>
          <a:xfrm>
            <a:off x="343066" y="138179"/>
            <a:ext cx="3673175" cy="2000865"/>
            <a:chOff x="5073443" y="4385184"/>
            <a:chExt cx="3730646" cy="1927124"/>
          </a:xfrm>
          <a:solidFill>
            <a:srgbClr val="FBE5D6"/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704894B1-6621-0D07-0077-6589DC364E2E}"/>
                </a:ext>
              </a:extLst>
            </p:cNvPr>
            <p:cNvSpPr/>
            <p:nvPr/>
          </p:nvSpPr>
          <p:spPr>
            <a:xfrm>
              <a:off x="5073444" y="4385185"/>
              <a:ext cx="2989007" cy="1927123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AC69FC8-EA94-CEFF-A6A5-CD3600300A19}"/>
                </a:ext>
              </a:extLst>
            </p:cNvPr>
            <p:cNvSpPr/>
            <p:nvPr/>
          </p:nvSpPr>
          <p:spPr>
            <a:xfrm>
              <a:off x="5073443" y="4385184"/>
              <a:ext cx="2989007" cy="1927123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0105BB2E-F9EC-A52F-1EB9-A8CB49DCB92C}"/>
                </a:ext>
              </a:extLst>
            </p:cNvPr>
            <p:cNvSpPr/>
            <p:nvPr/>
          </p:nvSpPr>
          <p:spPr>
            <a:xfrm>
              <a:off x="7624218" y="5035342"/>
              <a:ext cx="1179871" cy="62680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41DFB36F-DEA5-7D0A-E3F2-9B99C76F4F53}"/>
              </a:ext>
            </a:extLst>
          </p:cNvPr>
          <p:cNvGrpSpPr/>
          <p:nvPr/>
        </p:nvGrpSpPr>
        <p:grpSpPr>
          <a:xfrm>
            <a:off x="343066" y="2368710"/>
            <a:ext cx="3673175" cy="2000865"/>
            <a:chOff x="5073443" y="4385184"/>
            <a:chExt cx="3730646" cy="1927124"/>
          </a:xfrm>
          <a:solidFill>
            <a:srgbClr val="FBE5D6"/>
          </a:solidFill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E7207FC-3A37-B06B-7AE3-1421E77F4D6A}"/>
                </a:ext>
              </a:extLst>
            </p:cNvPr>
            <p:cNvSpPr/>
            <p:nvPr/>
          </p:nvSpPr>
          <p:spPr>
            <a:xfrm>
              <a:off x="5073444" y="4385185"/>
              <a:ext cx="2989007" cy="1927123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08581FA-3B44-2786-F77B-EA530717CFD2}"/>
                </a:ext>
              </a:extLst>
            </p:cNvPr>
            <p:cNvSpPr/>
            <p:nvPr/>
          </p:nvSpPr>
          <p:spPr>
            <a:xfrm>
              <a:off x="5073443" y="4385184"/>
              <a:ext cx="2989007" cy="1927123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1450EB70-5969-AEED-635B-15AAD2B4D618}"/>
                </a:ext>
              </a:extLst>
            </p:cNvPr>
            <p:cNvSpPr/>
            <p:nvPr/>
          </p:nvSpPr>
          <p:spPr>
            <a:xfrm>
              <a:off x="7624218" y="5035342"/>
              <a:ext cx="1179871" cy="62680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E6256E2-FD58-B6D7-75B1-270FD939D884}"/>
              </a:ext>
            </a:extLst>
          </p:cNvPr>
          <p:cNvGrpSpPr/>
          <p:nvPr/>
        </p:nvGrpSpPr>
        <p:grpSpPr>
          <a:xfrm>
            <a:off x="343066" y="4599239"/>
            <a:ext cx="3673175" cy="2000865"/>
            <a:chOff x="5073443" y="4385184"/>
            <a:chExt cx="3730646" cy="1927124"/>
          </a:xfrm>
          <a:solidFill>
            <a:srgbClr val="FBE5D6"/>
          </a:solidFill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0028EB6-124A-3D28-5C0F-0A2276795EA4}"/>
                </a:ext>
              </a:extLst>
            </p:cNvPr>
            <p:cNvSpPr/>
            <p:nvPr/>
          </p:nvSpPr>
          <p:spPr>
            <a:xfrm>
              <a:off x="5073444" y="4385185"/>
              <a:ext cx="2989007" cy="1927123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B93A2042-9B30-6607-7961-BC67D67F62ED}"/>
                </a:ext>
              </a:extLst>
            </p:cNvPr>
            <p:cNvSpPr/>
            <p:nvPr/>
          </p:nvSpPr>
          <p:spPr>
            <a:xfrm>
              <a:off x="5073443" y="4385184"/>
              <a:ext cx="2989007" cy="1927123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F4FE43B6-4A39-BBF2-6C30-49C782A88D73}"/>
                </a:ext>
              </a:extLst>
            </p:cNvPr>
            <p:cNvSpPr/>
            <p:nvPr/>
          </p:nvSpPr>
          <p:spPr>
            <a:xfrm>
              <a:off x="7624218" y="5035342"/>
              <a:ext cx="1179871" cy="62680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31355115-94B2-B404-3E44-3EB06844C1AA}"/>
              </a:ext>
            </a:extLst>
          </p:cNvPr>
          <p:cNvSpPr txBox="1"/>
          <p:nvPr/>
        </p:nvSpPr>
        <p:spPr>
          <a:xfrm>
            <a:off x="537201" y="257896"/>
            <a:ext cx="31941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guet Script" panose="020B0604020202020204" pitchFamily="2" charset="0"/>
                <a:ea typeface="+mn-ea"/>
                <a:cs typeface="Biome Light" panose="020B0502040204020203" pitchFamily="34" charset="0"/>
              </a:rPr>
              <a:t>Ventaja para el alumno.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AE2C24B-E71C-4F29-58D0-C9AB80650AB3}"/>
              </a:ext>
            </a:extLst>
          </p:cNvPr>
          <p:cNvSpPr txBox="1"/>
          <p:nvPr/>
        </p:nvSpPr>
        <p:spPr>
          <a:xfrm>
            <a:off x="488606" y="2474893"/>
            <a:ext cx="32427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guet Script" panose="020B0604020202020204" pitchFamily="2" charset="0"/>
                <a:ea typeface="+mn-ea"/>
                <a:cs typeface="Biome Light" panose="020B0502040204020203" pitchFamily="34" charset="0"/>
              </a:rPr>
              <a:t>Ventaja para el profesor.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4B40D7D-7618-C00B-AFB4-094EC5CA2746}"/>
              </a:ext>
            </a:extLst>
          </p:cNvPr>
          <p:cNvSpPr txBox="1"/>
          <p:nvPr/>
        </p:nvSpPr>
        <p:spPr>
          <a:xfrm>
            <a:off x="488606" y="4622309"/>
            <a:ext cx="25314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20B0604020202020204" pitchFamily="2" charset="0"/>
                <a:cs typeface="Biome Light" panose="020B0502040204020203" pitchFamily="34" charset="0"/>
              </a:rPr>
              <a:t>Desventaja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guet Script" panose="020B0604020202020204" pitchFamily="2" charset="0"/>
                <a:ea typeface="+mn-ea"/>
                <a:cs typeface="Biome Light" panose="020B0502040204020203" pitchFamily="34" charset="0"/>
              </a:rPr>
              <a:t>para el profesor.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F953E7FA-F8E1-0EF0-F39F-109C77538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19" y="565797"/>
            <a:ext cx="1603387" cy="167654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C941E32C-5358-21F0-4D0E-DABD8859E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810" y="2991094"/>
            <a:ext cx="688908" cy="133514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FB98469-2DEC-8F84-BFF6-A06358F9D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676" y="5177460"/>
            <a:ext cx="688908" cy="1335140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8364342" y="117599"/>
            <a:ext cx="3672988" cy="1998373"/>
            <a:chOff x="8364342" y="117599"/>
            <a:chExt cx="3672988" cy="1998373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5C5A7A39-626B-0A24-A4DB-8C4F01EB6187}"/>
                </a:ext>
              </a:extLst>
            </p:cNvPr>
            <p:cNvGrpSpPr/>
            <p:nvPr/>
          </p:nvGrpSpPr>
          <p:grpSpPr>
            <a:xfrm flipH="1">
              <a:off x="8364342" y="117599"/>
              <a:ext cx="3672988" cy="1998373"/>
              <a:chOff x="5594554" y="1509253"/>
              <a:chExt cx="3510118" cy="1927123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772CF01D-B499-0BB1-A6AE-7A72E6F7B6FE}"/>
                  </a:ext>
                </a:extLst>
              </p:cNvPr>
              <p:cNvSpPr/>
              <p:nvPr/>
            </p:nvSpPr>
            <p:spPr>
              <a:xfrm>
                <a:off x="5594554" y="1509253"/>
                <a:ext cx="2989007" cy="1927123"/>
              </a:xfrm>
              <a:prstGeom prst="rect">
                <a:avLst/>
              </a:prstGeom>
              <a:ln w="1905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2F34E03F-899B-90C4-6962-EEE87960FCB7}"/>
                  </a:ext>
                </a:extLst>
              </p:cNvPr>
              <p:cNvSpPr/>
              <p:nvPr/>
            </p:nvSpPr>
            <p:spPr>
              <a:xfrm>
                <a:off x="7924804" y="2147419"/>
                <a:ext cx="1179868" cy="662784"/>
              </a:xfrm>
              <a:prstGeom prst="ellipse">
                <a:avLst/>
              </a:prstGeom>
              <a:ln w="1905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E4BC1131-2178-EEE2-1B3D-37B08A493FCF}"/>
                </a:ext>
              </a:extLst>
            </p:cNvPr>
            <p:cNvGrpSpPr/>
            <p:nvPr/>
          </p:nvGrpSpPr>
          <p:grpSpPr>
            <a:xfrm>
              <a:off x="9661577" y="288673"/>
              <a:ext cx="2294862" cy="1793785"/>
              <a:chOff x="9661577" y="288673"/>
              <a:chExt cx="2294862" cy="1793785"/>
            </a:xfrm>
          </p:grpSpPr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46036DCF-BC33-1100-A2A8-9B42370470A8}"/>
                  </a:ext>
                </a:extLst>
              </p:cNvPr>
              <p:cNvSpPr txBox="1"/>
              <p:nvPr/>
            </p:nvSpPr>
            <p:spPr>
              <a:xfrm>
                <a:off x="9661577" y="288673"/>
                <a:ext cx="218735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b="0" i="0" u="none" strike="noStrike" dirty="0">
                    <a:solidFill>
                      <a:schemeClr val="accent1"/>
                    </a:solidFill>
                    <a:effectLst/>
                    <a:latin typeface="Baguet Script" panose="00000500000000000000" pitchFamily="2" charset="0"/>
                  </a:rPr>
                  <a:t>Comprensión del contenido de manera rápida y eficaz. </a:t>
                </a:r>
                <a:endParaRPr lang="es-ES" dirty="0">
                  <a:solidFill>
                    <a:schemeClr val="accent1"/>
                  </a:solidFill>
                  <a:latin typeface="Baguet Script" panose="00000500000000000000" pitchFamily="2" charset="0"/>
                </a:endParaRPr>
              </a:p>
            </p:txBody>
          </p:sp>
          <p:pic>
            <p:nvPicPr>
              <p:cNvPr id="37" name="Imagen 36">
                <a:extLst>
                  <a:ext uri="{FF2B5EF4-FFF2-40B4-BE49-F238E27FC236}">
                    <a16:creationId xmlns:a16="http://schemas.microsoft.com/office/drawing/2014/main" id="{2D94872B-A3F3-E6B8-7CD1-F35CC37ED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8912" y="1190773"/>
                <a:ext cx="1337527" cy="891685"/>
              </a:xfrm>
              <a:prstGeom prst="rect">
                <a:avLst/>
              </a:prstGeom>
            </p:spPr>
          </p:pic>
        </p:grp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9FB0FA0C-DBE7-BB5B-1B8C-68CEDB31135C}"/>
              </a:ext>
            </a:extLst>
          </p:cNvPr>
          <p:cNvGrpSpPr/>
          <p:nvPr/>
        </p:nvGrpSpPr>
        <p:grpSpPr>
          <a:xfrm>
            <a:off x="8335808" y="2357117"/>
            <a:ext cx="4079898" cy="2024047"/>
            <a:chOff x="8335808" y="2357117"/>
            <a:chExt cx="4020318" cy="2080703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07639709-EB9A-0AE8-7892-20BDF0253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35808" y="2357117"/>
              <a:ext cx="3664014" cy="2024047"/>
            </a:xfrm>
            <a:prstGeom prst="rect">
              <a:avLst/>
            </a:prstGeom>
          </p:spPr>
        </p:pic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CEFC71E8-B588-BDD2-1D7E-CDB2ECADCB86}"/>
                </a:ext>
              </a:extLst>
            </p:cNvPr>
            <p:cNvSpPr txBox="1"/>
            <p:nvPr/>
          </p:nvSpPr>
          <p:spPr>
            <a:xfrm>
              <a:off x="9468077" y="2413773"/>
              <a:ext cx="238085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>
                  <a:solidFill>
                    <a:schemeClr val="accent1"/>
                  </a:solidFill>
                  <a:latin typeface="Baguet Script" panose="00000500000000000000" pitchFamily="2" charset="0"/>
                </a:rPr>
                <a:t>Ahorro de tiempo, ya que le permite preparar recursos con antelación de manera online. </a:t>
              </a:r>
            </a:p>
          </p:txBody>
        </p:sp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AB8E029-86C8-E452-6507-564338186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5255" y="3511897"/>
              <a:ext cx="1600871" cy="925923"/>
            </a:xfrm>
            <a:prstGeom prst="rect">
              <a:avLst/>
            </a:prstGeom>
          </p:spPr>
        </p:pic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83D675FD-1A6A-A1AB-3EC5-6BB233CE0C0B}"/>
              </a:ext>
            </a:extLst>
          </p:cNvPr>
          <p:cNvGrpSpPr/>
          <p:nvPr/>
        </p:nvGrpSpPr>
        <p:grpSpPr>
          <a:xfrm>
            <a:off x="8373316" y="4622309"/>
            <a:ext cx="3718313" cy="2000865"/>
            <a:chOff x="8373317" y="4622309"/>
            <a:chExt cx="3664014" cy="2024047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D0B72A43-9736-3DF0-200F-8A1B3799E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73317" y="4622309"/>
              <a:ext cx="3664014" cy="2024047"/>
            </a:xfrm>
            <a:prstGeom prst="rect">
              <a:avLst/>
            </a:prstGeom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429B7DE8-41D9-742E-8806-09196DC27217}"/>
                </a:ext>
              </a:extLst>
            </p:cNvPr>
            <p:cNvSpPr txBox="1"/>
            <p:nvPr/>
          </p:nvSpPr>
          <p:spPr>
            <a:xfrm>
              <a:off x="9455629" y="4854294"/>
              <a:ext cx="240575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dirty="0">
                  <a:solidFill>
                    <a:schemeClr val="accent1"/>
                  </a:solidFill>
                  <a:latin typeface="Baguet Script" panose="00000500000000000000" pitchFamily="2" charset="0"/>
                </a:rPr>
                <a:t>Baja disponibilidad de recursos en los centros</a:t>
              </a:r>
              <a:r>
                <a:rPr lang="es-ES" dirty="0">
                  <a:solidFill>
                    <a:schemeClr val="accent1"/>
                  </a:solidFill>
                </a:rPr>
                <a:t>.</a:t>
              </a:r>
            </a:p>
          </p:txBody>
        </p: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DC43B707-94D5-4472-69BF-66200D594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1490" y="5412414"/>
              <a:ext cx="1944084" cy="11897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531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79 0.00787 L -0.11979 0.0081 L -0.16888 0.00926 C -0.17162 0.00949 -0.17409 0.01181 -0.17669 0.01227 C -0.18685 0.01482 -0.19466 0.01574 -0.20469 0.0169 C -0.21315 0.01597 -0.21784 0.01389 -0.22565 0.0169 C -0.22878 0.01783 -0.23164 0.02037 -0.23464 0.0213 C -0.23828 0.02246 -0.24193 0.02246 -0.2457 0.02269 L -0.26992 0.02454 C -0.28984 0.02083 -0.26511 0.02523 -0.28984 0.01991 C -0.29271 0.01898 -0.29557 0.01898 -0.29831 0.01829 C -0.30274 0.01713 -0.30716 0.01528 -0.31146 0.01366 L -0.33464 0.01528 C -0.33711 0.01528 -0.33945 0.0169 -0.34206 0.0169 C -0.35625 0.0169 -0.37044 0.01574 -0.38464 0.01528 L -0.41836 0.01227 C -0.42096 0.01204 -0.42357 0.01134 -0.42617 0.01088 C -0.42865 0.00996 -0.43112 0.00857 -0.43359 0.00787 C -0.43464 0.00671 -0.43568 0.00463 -0.43672 0.00463 C -0.45677 0.00625 -0.45013 0.00046 -0.45768 0.00787 L -0.45768 0.0081 L -0.45313 0.00625 " pathEditMode="relative" rAng="0" ptsTypes="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6 -0.00393 L -0.1526 -0.0037 C -0.15677 -0.00439 -0.16081 -0.00532 -0.16484 -0.00555 C -0.17278 -0.00601 -0.1806 -0.00578 -0.18854 -0.00601 C -0.19648 -0.00648 -0.2043 -0.00671 -0.21211 -0.00671 L -0.27161 -0.00601 C -0.3056 -0.00509 -0.28411 -0.0037 -0.31393 -0.00671 C -0.32461 -0.00601 -0.33541 -0.00578 -0.34609 -0.00393 C -0.34831 -0.0037 -0.35052 -0.00301 -0.35273 -0.00301 C -0.36198 -0.00231 -0.38099 -0.00185 -0.38099 -0.00162 L -0.42982 -0.00231 C -0.43281 -0.00231 -0.4362 -0.00231 -0.43919 -0.00185 C -0.44075 -0.00185 -0.44193 -0.00115 -0.44336 -0.00092 C -0.44752 -3.7037E-6 -0.44922 -0.00046 -0.45221 -0.00046 L -0.45221 -3.7037E-6 L -0.45182 -0.00046 " pathEditMode="relative" rAng="0" ptsTypes="AAAAAAAAAAAAAA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4 -0.00278 L -0.11614 -0.00301 C -0.12448 -0.00417 -0.13281 -0.0051 -0.14088 -0.00648 C -0.15599 -0.0088 -0.17083 -0.0125 -0.18593 -0.01459 C -0.20117 -0.01667 -0.21653 -0.01783 -0.23177 -0.01922 C -0.25234 -0.01852 -0.27383 -0.01852 -0.29401 -0.01459 C -0.29596 -0.01412 -0.29765 -0.01297 -0.29935 -0.01204 C -0.3164 -0.01343 -0.34336 -0.01621 -0.36002 -0.01644 L -0.39987 -0.01597 C -0.40247 -0.01551 -0.40494 -0.01551 -0.40742 -0.01505 C -0.41002 -0.01459 -0.41276 -0.01389 -0.41536 -0.0132 C -0.41692 -0.0125 -0.41849 -0.01204 -0.42018 -0.01181 C -0.42148 -0.01135 -0.42304 -0.01135 -0.42448 -0.01111 L -0.43138 -0.0088 C -0.43216 -0.00834 -0.4332 -0.0081 -0.43398 -0.00764 C -0.43489 -0.00718 -0.43554 -0.00579 -0.43672 -0.00579 C -0.44244 -0.0051 -0.4483 -0.00579 -0.45416 -0.00579 L -0.45508 -0.00533 L -0.45508 -0.0051 L -0.45508 -0.00533 L -0.45468 -0.00533 " pathEditMode="relative" rAng="0" ptsTypes="AAAAAAAAAAAAAAAAAAA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044B6C4C-5CEA-78B7-E137-1C83FC6E176F}"/>
              </a:ext>
            </a:extLst>
          </p:cNvPr>
          <p:cNvGrpSpPr/>
          <p:nvPr/>
        </p:nvGrpSpPr>
        <p:grpSpPr>
          <a:xfrm>
            <a:off x="343066" y="138179"/>
            <a:ext cx="3673175" cy="2000865"/>
            <a:chOff x="5073443" y="4385184"/>
            <a:chExt cx="3730646" cy="1927124"/>
          </a:xfrm>
          <a:solidFill>
            <a:srgbClr val="FBE5D6"/>
          </a:solidFill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704894B1-6621-0D07-0077-6589DC364E2E}"/>
                </a:ext>
              </a:extLst>
            </p:cNvPr>
            <p:cNvSpPr/>
            <p:nvPr/>
          </p:nvSpPr>
          <p:spPr>
            <a:xfrm>
              <a:off x="5073444" y="4385185"/>
              <a:ext cx="2989007" cy="1927123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AC69FC8-EA94-CEFF-A6A5-CD3600300A19}"/>
                </a:ext>
              </a:extLst>
            </p:cNvPr>
            <p:cNvSpPr/>
            <p:nvPr/>
          </p:nvSpPr>
          <p:spPr>
            <a:xfrm>
              <a:off x="5073443" y="4385184"/>
              <a:ext cx="2989007" cy="1927123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0105BB2E-F9EC-A52F-1EB9-A8CB49DCB92C}"/>
                </a:ext>
              </a:extLst>
            </p:cNvPr>
            <p:cNvSpPr/>
            <p:nvPr/>
          </p:nvSpPr>
          <p:spPr>
            <a:xfrm>
              <a:off x="7624218" y="5035342"/>
              <a:ext cx="1179871" cy="62680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41DFB36F-DEA5-7D0A-E3F2-9B99C76F4F53}"/>
              </a:ext>
            </a:extLst>
          </p:cNvPr>
          <p:cNvGrpSpPr/>
          <p:nvPr/>
        </p:nvGrpSpPr>
        <p:grpSpPr>
          <a:xfrm>
            <a:off x="343066" y="2368710"/>
            <a:ext cx="3673175" cy="2000865"/>
            <a:chOff x="5073443" y="4385184"/>
            <a:chExt cx="3730646" cy="1927124"/>
          </a:xfrm>
          <a:solidFill>
            <a:srgbClr val="FBE5D6"/>
          </a:solidFill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E7207FC-3A37-B06B-7AE3-1421E77F4D6A}"/>
                </a:ext>
              </a:extLst>
            </p:cNvPr>
            <p:cNvSpPr/>
            <p:nvPr/>
          </p:nvSpPr>
          <p:spPr>
            <a:xfrm>
              <a:off x="5073444" y="4385185"/>
              <a:ext cx="2989007" cy="1927123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08581FA-3B44-2786-F77B-EA530717CFD2}"/>
                </a:ext>
              </a:extLst>
            </p:cNvPr>
            <p:cNvSpPr/>
            <p:nvPr/>
          </p:nvSpPr>
          <p:spPr>
            <a:xfrm>
              <a:off x="5073443" y="4385184"/>
              <a:ext cx="2989007" cy="1927123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1450EB70-5969-AEED-635B-15AAD2B4D618}"/>
                </a:ext>
              </a:extLst>
            </p:cNvPr>
            <p:cNvSpPr/>
            <p:nvPr/>
          </p:nvSpPr>
          <p:spPr>
            <a:xfrm>
              <a:off x="7624218" y="5035342"/>
              <a:ext cx="1179871" cy="62680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0E6256E2-FD58-B6D7-75B1-270FD939D884}"/>
              </a:ext>
            </a:extLst>
          </p:cNvPr>
          <p:cNvGrpSpPr/>
          <p:nvPr/>
        </p:nvGrpSpPr>
        <p:grpSpPr>
          <a:xfrm>
            <a:off x="343066" y="4599239"/>
            <a:ext cx="3673175" cy="2000865"/>
            <a:chOff x="5073443" y="4385184"/>
            <a:chExt cx="3730646" cy="1927124"/>
          </a:xfrm>
          <a:solidFill>
            <a:srgbClr val="FBE5D6"/>
          </a:solidFill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0028EB6-124A-3D28-5C0F-0A2276795EA4}"/>
                </a:ext>
              </a:extLst>
            </p:cNvPr>
            <p:cNvSpPr/>
            <p:nvPr/>
          </p:nvSpPr>
          <p:spPr>
            <a:xfrm>
              <a:off x="5073444" y="4385185"/>
              <a:ext cx="2989007" cy="1927123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B93A2042-9B30-6607-7961-BC67D67F62ED}"/>
                </a:ext>
              </a:extLst>
            </p:cNvPr>
            <p:cNvSpPr/>
            <p:nvPr/>
          </p:nvSpPr>
          <p:spPr>
            <a:xfrm>
              <a:off x="5073443" y="4385184"/>
              <a:ext cx="2989007" cy="1927123"/>
            </a:xfrm>
            <a:prstGeom prst="rect">
              <a:avLst/>
            </a:prstGeom>
            <a:grp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F4FE43B6-4A39-BBF2-6C30-49C782A88D73}"/>
                </a:ext>
              </a:extLst>
            </p:cNvPr>
            <p:cNvSpPr/>
            <p:nvPr/>
          </p:nvSpPr>
          <p:spPr>
            <a:xfrm>
              <a:off x="7624218" y="5035342"/>
              <a:ext cx="1179871" cy="62680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B4432D4-8667-A9FE-7BEE-A430CA50C3B5}"/>
              </a:ext>
            </a:extLst>
          </p:cNvPr>
          <p:cNvSpPr txBox="1"/>
          <p:nvPr/>
        </p:nvSpPr>
        <p:spPr>
          <a:xfrm>
            <a:off x="564352" y="138177"/>
            <a:ext cx="22901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guet Script" panose="020B0604020202020204" pitchFamily="2" charset="0"/>
                <a:ea typeface="+mn-ea"/>
                <a:cs typeface="Biome Light" panose="020B0502040204020203" pitchFamily="34" charset="0"/>
              </a:rPr>
              <a:t>Ventaja para el alumno.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8DFA99B-38E9-DD84-D603-56B45FD61095}"/>
              </a:ext>
            </a:extLst>
          </p:cNvPr>
          <p:cNvSpPr txBox="1"/>
          <p:nvPr/>
        </p:nvSpPr>
        <p:spPr>
          <a:xfrm>
            <a:off x="399992" y="4627503"/>
            <a:ext cx="37645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guet Script" panose="020B0604020202020204" pitchFamily="2" charset="0"/>
                <a:ea typeface="+mn-ea"/>
                <a:cs typeface="Biome Light" panose="020B0502040204020203" pitchFamily="34" charset="0"/>
              </a:rPr>
              <a:t>Ventaja para el profesor.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DC1BDA0-7A26-3C66-5BC5-32B232A81DF5}"/>
              </a:ext>
            </a:extLst>
          </p:cNvPr>
          <p:cNvSpPr txBox="1"/>
          <p:nvPr/>
        </p:nvSpPr>
        <p:spPr>
          <a:xfrm>
            <a:off x="469783" y="2313075"/>
            <a:ext cx="26141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guet Script" panose="020B0604020202020204" pitchFamily="2" charset="0"/>
                <a:ea typeface="+mn-ea"/>
                <a:cs typeface="Biome Light" panose="020B0502040204020203" pitchFamily="34" charset="0"/>
              </a:rPr>
              <a:t>Desventaja para el profesor.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DC31A21A-841D-48DB-90C7-6B95930F0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579" y="625730"/>
            <a:ext cx="1603387" cy="167654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F7739B6-2501-D4AA-7C83-9D72A594D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808" y="2920641"/>
            <a:ext cx="688908" cy="133514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2A68B1BB-E771-3940-838B-FE68BE71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184" y="5181282"/>
            <a:ext cx="688908" cy="1335140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8335808" y="4622309"/>
            <a:ext cx="4191794" cy="2024047"/>
            <a:chOff x="8335808" y="4622309"/>
            <a:chExt cx="4191794" cy="2024047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D0B72A43-9736-3DF0-200F-8A1B3799E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35808" y="4622309"/>
              <a:ext cx="3664014" cy="2024047"/>
            </a:xfrm>
            <a:prstGeom prst="rect">
              <a:avLst/>
            </a:prstGeom>
          </p:spPr>
        </p:pic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94B12E37-EF2B-8314-AC3A-C3CEA0EC2041}"/>
                </a:ext>
              </a:extLst>
            </p:cNvPr>
            <p:cNvSpPr txBox="1"/>
            <p:nvPr/>
          </p:nvSpPr>
          <p:spPr>
            <a:xfrm>
              <a:off x="9066021" y="4697594"/>
              <a:ext cx="346158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0" i="0" u="none" strike="noStrike" dirty="0">
                  <a:solidFill>
                    <a:schemeClr val="accent1"/>
                  </a:solidFill>
                  <a:effectLst/>
                  <a:latin typeface="Baguet Script" panose="00000500000000000000" pitchFamily="2" charset="0"/>
                </a:rPr>
                <a:t>Problemas con la versión del software.</a:t>
              </a:r>
              <a:endParaRPr lang="es-ES" dirty="0">
                <a:solidFill>
                  <a:schemeClr val="accent1"/>
                </a:solidFill>
                <a:latin typeface="Baguet Script" panose="00000500000000000000" pitchFamily="2" charset="0"/>
              </a:endParaRPr>
            </a:p>
          </p:txBody>
        </p:sp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4D1137D3-03C8-D01B-DD19-D6E6BA51C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3974" y="5104556"/>
              <a:ext cx="1685674" cy="1176052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8335808" y="2357117"/>
            <a:ext cx="4330869" cy="2129793"/>
            <a:chOff x="8335808" y="2357117"/>
            <a:chExt cx="4330869" cy="2129793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07639709-EB9A-0AE8-7892-20BDF0253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35808" y="2357117"/>
              <a:ext cx="3664014" cy="2024047"/>
            </a:xfrm>
            <a:prstGeom prst="rect">
              <a:avLst/>
            </a:prstGeom>
          </p:spPr>
        </p:pic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41A5A918-7243-DC12-A1AA-9756F90B5B67}"/>
                </a:ext>
              </a:extLst>
            </p:cNvPr>
            <p:cNvSpPr txBox="1"/>
            <p:nvPr/>
          </p:nvSpPr>
          <p:spPr>
            <a:xfrm>
              <a:off x="9441110" y="2419787"/>
              <a:ext cx="322556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0" i="0" u="none" strike="noStrike" dirty="0">
                  <a:solidFill>
                    <a:schemeClr val="accent1"/>
                  </a:solidFill>
                  <a:effectLst/>
                  <a:latin typeface="Baguet Script" panose="00000500000000000000" pitchFamily="2" charset="0"/>
                </a:rPr>
                <a:t>Se pueden realizar videollamadas o videoconferencias. </a:t>
              </a:r>
              <a:endParaRPr lang="es-ES" dirty="0">
                <a:solidFill>
                  <a:schemeClr val="accent1"/>
                </a:solidFill>
                <a:latin typeface="Baguet Script" panose="00000500000000000000" pitchFamily="2" charset="0"/>
              </a:endParaRPr>
            </a:p>
          </p:txBody>
        </p:sp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156779AE-2646-2269-77B0-6760993D5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707" y="2832184"/>
              <a:ext cx="1485172" cy="1654726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8340497" y="117599"/>
            <a:ext cx="4025382" cy="2021444"/>
            <a:chOff x="8340497" y="117599"/>
            <a:chExt cx="4025382" cy="202144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5C5A7A39-626B-0A24-A4DB-8C4F01EB6187}"/>
                </a:ext>
              </a:extLst>
            </p:cNvPr>
            <p:cNvGrpSpPr/>
            <p:nvPr/>
          </p:nvGrpSpPr>
          <p:grpSpPr>
            <a:xfrm flipH="1">
              <a:off x="8340497" y="117599"/>
              <a:ext cx="3659325" cy="2021444"/>
              <a:chOff x="5594554" y="1509253"/>
              <a:chExt cx="3510118" cy="1927123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772CF01D-B499-0BB1-A6AE-7A72E6F7B6FE}"/>
                  </a:ext>
                </a:extLst>
              </p:cNvPr>
              <p:cNvSpPr/>
              <p:nvPr/>
            </p:nvSpPr>
            <p:spPr>
              <a:xfrm>
                <a:off x="5594554" y="1509253"/>
                <a:ext cx="2989007" cy="1927123"/>
              </a:xfrm>
              <a:prstGeom prst="rect">
                <a:avLst/>
              </a:prstGeom>
              <a:ln w="1905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2F34E03F-899B-90C4-6962-EEE87960FCB7}"/>
                  </a:ext>
                </a:extLst>
              </p:cNvPr>
              <p:cNvSpPr/>
              <p:nvPr/>
            </p:nvSpPr>
            <p:spPr>
              <a:xfrm>
                <a:off x="7924804" y="2147419"/>
                <a:ext cx="1179868" cy="662784"/>
              </a:xfrm>
              <a:prstGeom prst="ellipse">
                <a:avLst/>
              </a:prstGeom>
              <a:ln w="1905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65D0D6BA-8DCA-CE15-437D-1DE6BB6F67B9}"/>
                </a:ext>
              </a:extLst>
            </p:cNvPr>
            <p:cNvSpPr txBox="1"/>
            <p:nvPr/>
          </p:nvSpPr>
          <p:spPr>
            <a:xfrm>
              <a:off x="9441110" y="245759"/>
              <a:ext cx="292476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0" i="0" u="none" strike="noStrike" dirty="0">
                  <a:solidFill>
                    <a:schemeClr val="accent1"/>
                  </a:solidFill>
                  <a:effectLst/>
                  <a:latin typeface="Baguet Script" panose="00000500000000000000" pitchFamily="2" charset="0"/>
                </a:rPr>
                <a:t>Aumenta el grado de motivación del alumno.</a:t>
              </a:r>
              <a:endParaRPr lang="es-ES" dirty="0">
                <a:solidFill>
                  <a:schemeClr val="accent1"/>
                </a:solidFill>
                <a:latin typeface="Baguet Script" panose="00000500000000000000" pitchFamily="2" charset="0"/>
              </a:endParaRPr>
            </a:p>
          </p:txBody>
        </p: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397F0907-C603-825D-1477-141AC918D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3972" y="894196"/>
              <a:ext cx="1946056" cy="1176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878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78 -0.00787 L -0.12878 -0.00741 C -0.14961 0.0007 -0.12227 -0.01227 -0.14167 0.00023 C -0.14401 0.00185 -0.14649 0.00185 -0.14883 0.00347 C -0.1556 0.00718 -0.16237 0.01412 -0.16927 0.01736 C -0.18203 0.02384 -0.20768 0.03195 -0.20768 0.03264 L -0.24297 0.02871 C -0.24883 0.02709 -0.26042 0.01482 -0.26042 0.01528 C -0.26784 0.01574 -0.27539 0.01736 -0.28281 0.01736 C -0.33203 0.01736 -0.32643 0.01806 -0.35703 0.01204 C -0.36758 0.0125 -0.37813 0.01204 -0.38867 0.01482 C -0.39544 0.01644 -0.40873 0.02338 -0.40873 0.02384 L -0.43281 0.01736 C -0.43516 0.0169 -0.4375 0.01644 -0.43998 0.01482 C -0.44167 0.01366 -0.44336 0.0088 -0.44505 0.0088 L -0.45156 0.0088 L -0.45156 0.00926 L -0.44909 0.00347 " pathEditMode="relative" rAng="0" ptsTypes="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79 0.00394 L -0.14779 0.00417 C -0.16367 0.00787 -0.14453 0.00116 -0.15547 0.0088 C -0.16432 0.01459 -0.17123 0.01574 -0.1793 0.02338 C -0.18112 0.02523 -0.18255 0.02801 -0.18412 0.02963 C -0.19792 0.04398 -0.18438 0.02662 -0.20039 0.04468 C -0.20443 0.04908 -0.2082 0.05486 -0.21224 0.05926 C -0.21419 0.06135 -0.21615 0.06297 -0.21797 0.06574 C -0.23776 0.09213 -0.21836 0.06713 -0.22995 0.08542 C -0.2306 0.08658 -0.23151 0.08704 -0.23229 0.08797 L -0.26276 0.12361 C -0.26732 0.12917 -0.27188 0.13357 -0.27617 0.13982 C -0.27904 0.14375 -0.2819 0.14815 -0.28477 0.15232 C -0.28659 0.15486 -0.28867 0.15695 -0.2905 0.15949 C -0.29453 0.16505 -0.29844 0.17153 -0.30248 0.17685 C -0.30925 0.18611 -0.31628 0.19445 -0.32344 0.20278 C -0.32735 0.20764 -0.33151 0.21111 -0.33529 0.21644 C -0.33867 0.2213 -0.3431 0.22824 -0.34675 0.23264 C -0.34727 0.2331 -0.34779 0.23334 -0.34818 0.2338 C -0.35078 0.23635 -0.35326 0.23889 -0.35573 0.24121 C -0.35873 0.24375 -0.36159 0.2456 -0.36445 0.24885 C -0.36784 0.25232 -0.37123 0.25648 -0.37448 0.26088 C -0.37787 0.26574 -0.38099 0.27222 -0.38451 0.27709 C -0.38581 0.27917 -0.38724 0.28172 -0.38867 0.28334 C -0.39232 0.28681 -0.3961 0.28843 -0.39974 0.29213 C -0.40182 0.29398 -0.40378 0.29653 -0.40586 0.29815 C -0.40807 0.29977 -0.41042 0.30047 -0.4125 0.30185 C -0.41511 0.30324 -0.41771 0.30486 -0.42018 0.30695 C -0.4332 0.31597 -0.41302 0.30371 -0.43542 0.31667 C -0.4431 0.32107 -0.43125 0.31412 -0.44115 0.31922 C -0.44245 0.31991 -0.44362 0.32084 -0.44505 0.32153 C -0.44584 0.32199 -0.45052 0.32385 -0.45117 0.32408 C -0.45182 0.32431 -0.45248 0.32408 -0.453 0.32408 L -0.45261 0.32523 L -0.45261 0.32547 L -0.45261 0.31297 L -0.45117 0.32685 " pathEditMode="relative" rAng="0" ptsTypes="AAAAAAAAAAAAAAAAAA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42 -0.13681 L -0.13242 -0.13658 C -0.13568 -0.13843 -0.1388 -0.13935 -0.14167 -0.14097 C -0.14974 -0.14607 -0.14336 -0.14468 -0.14974 -0.14977 C -0.15169 -0.15116 -0.15365 -0.15185 -0.15547 -0.15301 C -0.16198 -0.15648 -0.16276 -0.15602 -0.16888 -0.15996 C -0.17096 -0.16088 -0.17266 -0.16273 -0.17461 -0.16366 C -0.17969 -0.1669 -0.1849 -0.16968 -0.18997 -0.17269 L -0.23659 -0.2007 C -0.23815 -0.20162 -0.23945 -0.20255 -0.24102 -0.20324 L -0.25482 -0.20949 C -0.27513 -0.22963 -0.26185 -0.21806 -0.28685 -0.23565 C -0.2957 -0.2419 -0.29896 -0.2463 -0.31029 -0.25255 C -0.31589 -0.25556 -0.32162 -0.25926 -0.32747 -0.26181 C -0.33099 -0.26343 -0.33451 -0.26389 -0.33802 -0.26528 C -0.34024 -0.26597 -0.34245 -0.26736 -0.34479 -0.26852 C -0.3513 -0.27199 -0.3431 -0.26759 -0.34883 -0.27176 C -0.35195 -0.27408 -0.35482 -0.27616 -0.35794 -0.27801 C -0.36094 -0.27986 -0.36419 -0.28102 -0.36706 -0.28264 C -0.37044 -0.28449 -0.3737 -0.28658 -0.37708 -0.28866 C -0.4013 -0.30347 -0.37487 -0.2875 -0.39336 -0.29884 L -0.4 -0.30278 C -0.40182 -0.30394 -0.40365 -0.3044 -0.40547 -0.30625 C -0.4069 -0.30764 -0.40833 -0.30972 -0.41003 -0.31088 C -0.41276 -0.3125 -0.4155 -0.3132 -0.41823 -0.31482 C -0.41979 -0.31574 -0.42109 -0.31713 -0.42253 -0.31829 C -0.42774 -0.32199 -0.42409 -0.31922 -0.42734 -0.32084 C -0.42839 -0.32153 -0.42969 -0.32222 -0.43073 -0.32292 C -0.43112 -0.32338 -0.43164 -0.32408 -0.43203 -0.32431 C -0.43281 -0.32477 -0.43359 -0.32477 -0.43438 -0.325 C -0.43581 -0.32616 -0.43672 -0.32755 -0.43828 -0.32824 C -0.43945 -0.32894 -0.44089 -0.32894 -0.44206 -0.32963 C -0.44297 -0.33009 -0.44375 -0.33056 -0.44453 -0.33102 C -0.4457 -0.33125 -0.44831 -0.33241 -0.44831 -0.33218 C -0.45078 -0.33172 -0.45234 -0.33241 -0.45404 -0.32963 C -0.45417 -0.32917 -0.45404 -0.32847 -0.45404 -0.32824 L -0.45404 -0.33403 L -0.45404 -0.33102 L -0.45026 -0.33033 " pathEditMode="relative" rAng="0" ptsTypes="AAAAAAAAAAAAAAAAAAAAAAAAAAAAAAAAAAAAA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118</Words>
  <Application>Microsoft Office PowerPoint</Application>
  <PresentationFormat>Panorámica</PresentationFormat>
  <Paragraphs>18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Baguet Script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LÓPEZ MARTÍN</dc:creator>
  <cp:lastModifiedBy>MARÍA LÓPEZ MARTÍN</cp:lastModifiedBy>
  <cp:revision>3</cp:revision>
  <dcterms:created xsi:type="dcterms:W3CDTF">2022-10-08T10:05:01Z</dcterms:created>
  <dcterms:modified xsi:type="dcterms:W3CDTF">2022-10-08T11:53:43Z</dcterms:modified>
</cp:coreProperties>
</file>